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86" r:id="rId2"/>
    <p:sldId id="268" r:id="rId3"/>
    <p:sldId id="487" r:id="rId4"/>
    <p:sldId id="503" r:id="rId5"/>
    <p:sldId id="497" r:id="rId6"/>
    <p:sldId id="504" r:id="rId7"/>
    <p:sldId id="505" r:id="rId8"/>
    <p:sldId id="506" r:id="rId9"/>
    <p:sldId id="507" r:id="rId10"/>
    <p:sldId id="490" r:id="rId11"/>
    <p:sldId id="508" r:id="rId12"/>
    <p:sldId id="494" r:id="rId13"/>
    <p:sldId id="477" r:id="rId14"/>
    <p:sldId id="271" r:id="rId15"/>
    <p:sldId id="40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11/Exercise%202/View1.controller.txt" TargetMode="External"/><Relationship Id="rId4" Type="http://schemas.openxmlformats.org/officeDocument/2006/relationships/hyperlink" Target="https://github.com/soyuztechnologies/MouriTechUI5Fiori/blob/master/Day%2011/Exercise%202/View1.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1/view/View2.view.txt" TargetMode="External"/><Relationship Id="rId3" Type="http://schemas.openxmlformats.org/officeDocument/2006/relationships/hyperlink" Target="https://github.com/soyuztechnologies/MouriTechUI5Fiori/blob/master/Day%2011/Exercise%201/controller/BaseController.txt" TargetMode="External"/><Relationship Id="rId7" Type="http://schemas.openxmlformats.org/officeDocument/2006/relationships/hyperlink" Target="https://github.com/soyuztechnologies/MouriTechUI5Fiori/blob/master/Day%2011/Exercise%201/view/View1.view.txt" TargetMode="External"/><Relationship Id="rId12" Type="http://schemas.openxmlformats.org/officeDocument/2006/relationships/image" Target="../media/image7.jpeg"/><Relationship Id="rId2" Type="http://schemas.openxmlformats.org/officeDocument/2006/relationships/hyperlink" Target="https://github.com/soyuztechnologies/MouriTechUI5Fiori/blob/master/Day%2011/Exercise%20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11/Exercise%201/view/App.view.txt" TargetMode="External"/><Relationship Id="rId11" Type="http://schemas.openxmlformats.org/officeDocument/2006/relationships/image" Target="../media/image2.png"/><Relationship Id="rId5" Type="http://schemas.openxmlformats.org/officeDocument/2006/relationships/hyperlink" Target="https://github.com/soyuztechnologies/MouriTechUI5Fiori/blob/master/Day%2011/Exercise%201/controller/View2.controller.txt" TargetMode="External"/><Relationship Id="rId10" Type="http://schemas.openxmlformats.org/officeDocument/2006/relationships/hyperlink" Target="https://github.com/soyuztechnologies/MouriTechUI5Fiori/blob/master/Day%2011/Exercise%201/index.txt" TargetMode="External"/><Relationship Id="rId4" Type="http://schemas.openxmlformats.org/officeDocument/2006/relationships/hyperlink" Target="https://github.com/soyuztechnologies/MouriTechUI5Fiori/blob/master/Day%2011/Exercise%201/controller/View1.controller.txt" TargetMode="External"/><Relationship Id="rId9" Type="http://schemas.openxmlformats.org/officeDocument/2006/relationships/hyperlink" Target="https://github.com/soyuztechnologies/MouriTechUI5Fiori/blob/master/Day%2011/Exercise%20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12</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5">
            <a:extLst>
              <a:ext uri="{FF2B5EF4-FFF2-40B4-BE49-F238E27FC236}">
                <a16:creationId xmlns:a16="http://schemas.microsoft.com/office/drawing/2014/main" id="{C90E0A38-F962-4D4E-86F2-F154CA97AE5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6233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extLst>
              <p:ext uri="{D42A27DB-BD31-4B8C-83A1-F6EECF244321}">
                <p14:modId xmlns:p14="http://schemas.microsoft.com/office/powerpoint/2010/main" val="871708455"/>
              </p:ext>
            </p:extLst>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spTree>
    <p:extLst>
      <p:ext uri="{BB962C8B-B14F-4D97-AF65-F5344CB8AC3E}">
        <p14:creationId xmlns:p14="http://schemas.microsoft.com/office/powerpoint/2010/main" val="197195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View1.controller.js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What is Fiori</a:t>
            </a:r>
          </a:p>
          <a:p>
            <a:pPr marL="742950" lvl="1" indent="-285750" algn="just">
              <a:buFont typeface="Arial" panose="020B0604020202020204" pitchFamily="34" charset="0"/>
              <a:buChar char="•"/>
            </a:pPr>
            <a:r>
              <a:rPr lang="en-US" dirty="0"/>
              <a:t>Structure of Fiori Project</a:t>
            </a:r>
          </a:p>
          <a:p>
            <a:pPr marL="742950" lvl="1" indent="-285750" algn="just">
              <a:buFont typeface="Arial" panose="020B0604020202020204" pitchFamily="34" charset="0"/>
              <a:buChar char="•"/>
            </a:pPr>
            <a:r>
              <a:rPr lang="en-US" dirty="0"/>
              <a:t>Structure of Fiori App setup</a:t>
            </a:r>
          </a:p>
          <a:p>
            <a:pPr marL="742950" lvl="1" indent="-285750" algn="just">
              <a:buFont typeface="Arial" panose="020B0604020202020204" pitchFamily="34" charset="0"/>
              <a:buChar char="•"/>
            </a:pPr>
            <a:r>
              <a:rPr lang="en-US" dirty="0"/>
              <a:t>What is component.js</a:t>
            </a:r>
          </a:p>
          <a:p>
            <a:pPr marL="742950" lvl="1" indent="-285750" algn="just">
              <a:buFont typeface="Arial" panose="020B0604020202020204" pitchFamily="34" charset="0"/>
              <a:buChar char="•"/>
            </a:pPr>
            <a:r>
              <a:rPr lang="en-US" dirty="0"/>
              <a:t>Important parts of component.js file</a:t>
            </a:r>
          </a:p>
          <a:p>
            <a:pPr marL="742950" lvl="1" indent="-285750" algn="just">
              <a:buFont typeface="Arial" panose="020B0604020202020204" pitchFamily="34" charset="0"/>
              <a:buChar char="•"/>
            </a:pPr>
            <a:r>
              <a:rPr lang="en-US" dirty="0"/>
              <a:t>Skeleton of Component.js</a:t>
            </a:r>
          </a:p>
          <a:p>
            <a:pPr marL="742950" lvl="1" indent="-285750" algn="just">
              <a:buFont typeface="Arial" panose="020B0604020202020204" pitchFamily="34" charset="0"/>
              <a:buChar char="•"/>
            </a:pPr>
            <a:r>
              <a:rPr lang="en-US" dirty="0"/>
              <a:t>App Overview: The basic fiori App</a:t>
            </a:r>
          </a:p>
          <a:p>
            <a:pPr marL="742950" lvl="1" indent="-285750" algn="just">
              <a:buFont typeface="Arial" panose="020B0604020202020204" pitchFamily="34" charset="0"/>
              <a:buChar char="•"/>
            </a:pPr>
            <a:r>
              <a:rPr lang="en-US" dirty="0"/>
              <a:t>List Control</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App.controller.js</a:t>
            </a:r>
            <a:endParaRPr lang="en-US" sz="1800" dirty="0"/>
          </a:p>
          <a:p>
            <a:pPr marL="0" indent="0">
              <a:buNone/>
            </a:pPr>
            <a:r>
              <a:rPr lang="en-US" sz="1800" dirty="0"/>
              <a:t>       2.2 </a:t>
            </a:r>
            <a:r>
              <a:rPr lang="en-US" sz="1800" dirty="0">
                <a:hlinkClick r:id="rId3"/>
              </a:rPr>
              <a:t>BaseController.js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App.view.xml</a:t>
            </a:r>
            <a:endParaRPr lang="en-US" sz="1800" dirty="0"/>
          </a:p>
          <a:p>
            <a:pPr marL="0" indent="0">
              <a:buNone/>
            </a:pPr>
            <a:r>
              <a:rPr lang="en-US" sz="1800" dirty="0"/>
              <a:t>       2.6 </a:t>
            </a:r>
            <a:r>
              <a:rPr lang="en-US" sz="1800" dirty="0">
                <a:hlinkClick r:id="rId7"/>
              </a:rPr>
              <a:t>View1.view.xml</a:t>
            </a:r>
            <a:endParaRPr lang="en-US" sz="1800" dirty="0"/>
          </a:p>
          <a:p>
            <a:pPr marL="0" indent="0">
              <a:buNone/>
            </a:pPr>
            <a:r>
              <a:rPr lang="en-US" sz="1800" dirty="0"/>
              <a:t>       2.7 </a:t>
            </a:r>
            <a:r>
              <a:rPr lang="en-US" sz="1800" dirty="0">
                <a:hlinkClick r:id="rId8"/>
              </a:rPr>
              <a:t>View2.view.xml</a:t>
            </a:r>
            <a:endParaRPr lang="en-US" sz="1800" dirty="0"/>
          </a:p>
          <a:p>
            <a:pPr marL="0" indent="0">
              <a:buNone/>
            </a:pPr>
            <a:r>
              <a:rPr lang="en-US" sz="1800" dirty="0"/>
              <a:t> 3. </a:t>
            </a:r>
            <a:r>
              <a:rPr lang="en-US" sz="1800" dirty="0">
                <a:hlinkClick r:id="rId9"/>
              </a:rPr>
              <a:t>Component.js</a:t>
            </a:r>
            <a:endParaRPr lang="en-US" sz="1800" dirty="0"/>
          </a:p>
          <a:p>
            <a:pPr marL="0" indent="0">
              <a:buNone/>
            </a:pPr>
            <a:r>
              <a:rPr lang="en-US" sz="1800" dirty="0"/>
              <a:t> 4. </a:t>
            </a:r>
            <a:r>
              <a:rPr lang="en-US" sz="1800" dirty="0">
                <a:hlinkClick r:id="rId10"/>
              </a:rPr>
              <a:t>index.html</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4736</TotalTime>
  <Words>1193</Words>
  <Application>Microsoft Office PowerPoint</Application>
  <PresentationFormat>Widescreen</PresentationFormat>
  <Paragraphs>174</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App Overview: The Basic Files of App  </vt:lpstr>
      <vt:lpstr>List Control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129</cp:revision>
  <dcterms:created xsi:type="dcterms:W3CDTF">2021-09-02T13:28:35Z</dcterms:created>
  <dcterms:modified xsi:type="dcterms:W3CDTF">2021-09-15T06:16:10Z</dcterms:modified>
</cp:coreProperties>
</file>